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038177-A0BA-B4EF-610A-9A98086E7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DA3DE7-CD6D-F334-5D06-DD86DDC09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62A13F-5866-F58F-39C6-AF21650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8E90EB-397D-59CD-1A17-0A350FB3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25B774-F462-4998-54F4-876BC90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90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3C6C49-CF44-34ED-242E-E8E04CB9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74324A-B339-41EF-2BDD-3DB8649CA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7666E4-EBF5-5939-B664-E188869A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C5D070-CE29-F25A-2CF7-37AE00C7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B93832-E3AF-E2A2-79C7-38BC286F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5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E75B87B-BBC2-F520-5CB4-B6CC27C02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2517A0-EB3E-8954-FF62-2F8890099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C3AA6B-527F-8245-1114-73F5437A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F40091-E367-7185-A0BE-24F6A82B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8FAED5-265C-8591-926B-006139F4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28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050E9D-DA71-CD7B-6790-CC1EC19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C16F32-4025-7823-9F9E-F6F40917C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D5DAD5-BFCF-3978-729D-6F7079B8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B08598-6CD2-3280-6313-FC487917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7B96CF-3500-9F2E-F23C-054A7158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69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BFC038-3538-890B-4927-EAEE9ABF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85DB1F-2D24-1B8A-3744-6EE9D491B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9544D0-0FEA-FF91-EFFF-A7A2EBED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C9A82D-7829-0AD4-DB6D-6A83E321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BCB7BF-CCBB-3ED0-BF96-0BD027BE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286FBE-0307-F8C9-6519-FCC5D40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80A52B-3865-8DD3-ECB5-16788E2F6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125568-733B-17C9-2BEE-8C4691C8B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A9995B-9FC5-0BE0-4250-E508F1E60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FFBF7A5-2D45-5A3B-2577-C6FFE1F3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F32372-FD36-902A-38F6-E9AF064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63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50978A-A7FF-30C9-482D-6B13967D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338111-D56B-9D94-157E-E449DECF3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D793DE-8056-644D-B96B-496A3C433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3FC7B3-F860-D9F9-75EB-0CCC4DCED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0AAB02A-3405-685C-0935-70D13EA44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821CA77-96F7-25B7-2D8C-1FFD4B22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8B1AE4C-652F-11F5-D4D8-8872EEBF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CE313C1-55B8-C56B-77F0-B2B0B9A4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A130A5-BF71-FE34-A71B-E4FBA34F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968D5EF-67AA-2994-5D24-01270286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AA72DA8-F7D4-91D2-7222-44A3BED5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D7A0588-F9B1-BCCF-5AEF-0D37A3D3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93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8F7C5FE-D0B8-D6AB-31E0-325D966E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327214F-578B-EF75-35D7-B6DECC36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2E6234-9C46-A330-4E39-D8C4415D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12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812440-35A2-A70D-368D-ADA27AA6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8EA56E-6996-1BB6-50A7-6A899639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DBE2C5-0641-D138-5817-3C5106D8F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9A051B-41E1-3693-5B94-B36C38E9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0DFB3A-BE89-A0EB-BC1B-FA79AA4E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BE7DE5-2426-CF5C-87E9-945DF89E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B4232B-C282-89F3-6EFF-EFFD8553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9236729-C642-995C-7291-47957DF0B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0077E2-940E-6C7A-0FFA-FC5D4E062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C5D07-E5D7-D24D-8765-74B8B0E5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5B795A-E603-7EA7-2043-07B5925F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656D83-856A-82F3-E1B0-DEAA3E3A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25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310344-1AA1-CD69-5315-C324EED0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58F893-45F5-2867-351C-A5FA0850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42AF7D-87DE-7DDB-4FAF-D0B1B8C89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FF2F6-D739-48B1-98A2-EBC4E36FA62F}" type="datetimeFigureOut">
              <a:rPr lang="tr-TR" smtClean="0"/>
              <a:t>13.03.2026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0413A9-85DB-3DA1-CA87-DDD7CA03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183DEF-E5A4-7779-AD98-273C9E734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2F0E02-993E-40E9-A92C-0EC6A0D512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9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89122-A0BF-3651-FFB8-0C3649BD4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A403E85-DC62-36C0-5F92-1929AB71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4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59EDB-196C-B985-06BD-2F05E3006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ACF2BBB-7979-8491-99AE-6465B45B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Ayşenur Macarlıoğlu</dc:creator>
  <cp:lastModifiedBy>Ayşenur Macarlıoğlu</cp:lastModifiedBy>
  <cp:revision>6</cp:revision>
  <dcterms:created xsi:type="dcterms:W3CDTF">2026-03-05T10:13:51Z</dcterms:created>
  <dcterms:modified xsi:type="dcterms:W3CDTF">2026-03-13T17:25:58Z</dcterms:modified>
</cp:coreProperties>
</file>