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0663" cy="233997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3" d="100"/>
          <a:sy n="33" d="100"/>
        </p:scale>
        <p:origin x="30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3829544"/>
            <a:ext cx="15300564" cy="8146580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2290287"/>
            <a:ext cx="13500497" cy="5649521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544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68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245820"/>
            <a:ext cx="3881393" cy="19830207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245820"/>
            <a:ext cx="11419171" cy="198302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77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218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5833695"/>
            <a:ext cx="15525572" cy="9733644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5659423"/>
            <a:ext cx="15525572" cy="5118694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897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229100"/>
            <a:ext cx="7650282" cy="1484692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229100"/>
            <a:ext cx="7650282" cy="1484692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67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245825"/>
            <a:ext cx="15525572" cy="452287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5736191"/>
            <a:ext cx="7615123" cy="2811218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8547409"/>
            <a:ext cx="7615123" cy="125719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5736191"/>
            <a:ext cx="7652626" cy="2811218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8547409"/>
            <a:ext cx="7652626" cy="125719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8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11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713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559983"/>
            <a:ext cx="5805682" cy="545994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369136"/>
            <a:ext cx="9112836" cy="16628989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019925"/>
            <a:ext cx="5805682" cy="13005279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934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559983"/>
            <a:ext cx="5805682" cy="545994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369136"/>
            <a:ext cx="9112836" cy="16628989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019925"/>
            <a:ext cx="5805682" cy="13005279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D372-239C-465E-B363-D97E0AC04D9A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9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245825"/>
            <a:ext cx="15525572" cy="4522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229100"/>
            <a:ext cx="15525572" cy="14846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1688107"/>
            <a:ext cx="4050149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FD372-239C-465E-B363-D97E0AC04D9A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1688107"/>
            <a:ext cx="6075224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1688107"/>
            <a:ext cx="4050149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141FC-5EA4-469A-ABED-8116D9B462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471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45D31FA6-3664-9C47-0367-F1D003397F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3"/>
            <a:ext cx="18000663" cy="23398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746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Özel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Gökçe Deniz Kara | Opteamist Turizm</dc:creator>
  <cp:lastModifiedBy>Ayşenur Macarlıoğlu</cp:lastModifiedBy>
  <cp:revision>5</cp:revision>
  <dcterms:created xsi:type="dcterms:W3CDTF">2020-10-20T13:44:34Z</dcterms:created>
  <dcterms:modified xsi:type="dcterms:W3CDTF">2026-03-13T17:27:13Z</dcterms:modified>
</cp:coreProperties>
</file>